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1C623D8-4BAA-4B36-BE40-06C697A59A9F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5AE557-37B2-4758-8986-E7AE26CCF2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6669360"/>
            <a:ext cx="5637010" cy="188640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5" y="5517232"/>
            <a:ext cx="7885428" cy="1080120"/>
          </a:xfrm>
        </p:spPr>
        <p:txBody>
          <a:bodyPr/>
          <a:lstStyle/>
          <a:p>
            <a:pPr marL="18288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Подготовительная к школе группа комбинированной направленности «Звёздочки»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МКДОУ детский сад №6 «Белоснежка» </a:t>
            </a:r>
            <a:r>
              <a:rPr lang="ru-RU" sz="2400" dirty="0" err="1" smtClean="0">
                <a:solidFill>
                  <a:srgbClr val="FF0000"/>
                </a:solidFill>
              </a:rPr>
              <a:t>р.п.Карсун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7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6512511" cy="3816424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 smtClean="0"/>
              <a:t>Сколько лет длилась Великая Отечественная война</a:t>
            </a:r>
            <a:r>
              <a:rPr lang="ru-RU" sz="4000" dirty="0" smtClean="0"/>
              <a:t>?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72067" y="4725143"/>
            <a:ext cx="7408333" cy="140101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28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" y="0"/>
            <a:ext cx="9133656" cy="69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9" y="5877272"/>
            <a:ext cx="6542112" cy="72008"/>
          </a:xfrm>
        </p:spPr>
        <p:txBody>
          <a:bodyPr/>
          <a:lstStyle/>
          <a:p>
            <a:pPr marL="0" indent="0" algn="l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149080"/>
            <a:ext cx="7272808" cy="1512168"/>
          </a:xfrm>
        </p:spPr>
        <p:txBody>
          <a:bodyPr>
            <a:normAutofit fontScale="47500" lnSpcReduction="20000"/>
          </a:bodyPr>
          <a:lstStyle/>
          <a:p>
            <a:endParaRPr lang="ru-RU" sz="5400" dirty="0" smtClean="0"/>
          </a:p>
          <a:p>
            <a:endParaRPr lang="ru-RU" sz="5400" dirty="0"/>
          </a:p>
          <a:p>
            <a:pPr marL="45720" indent="0">
              <a:buNone/>
            </a:pPr>
            <a:r>
              <a:rPr lang="ru-RU" sz="7300" b="1" dirty="0" smtClean="0">
                <a:solidFill>
                  <a:srgbClr val="FFFF00"/>
                </a:solidFill>
              </a:rPr>
              <a:t>ОТВЕТ: 4 года (1941-1945)</a:t>
            </a:r>
            <a:endParaRPr lang="ru-RU" sz="7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0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/>
              <a:t>Как называется  праздничный  проход всех  групп  и  родов  войск  по  Красной  площади?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5254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16632"/>
            <a:ext cx="6400800" cy="129614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dirty="0" smtClean="0"/>
              <a:t>ОТВЕТ: ПАРАД</a:t>
            </a:r>
            <a:endParaRPr lang="ru-RU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84887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30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err="1" smtClean="0"/>
              <a:t>Рядовой,Герой</a:t>
            </a:r>
            <a:r>
              <a:rPr lang="ru-RU" sz="4400" dirty="0" smtClean="0"/>
              <a:t> Советского Союза, закрывший своим телом амбразуру вражеского дзота.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135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80547"/>
            <a:ext cx="6400800" cy="65616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 smtClean="0"/>
              <a:t>ОТВЕТ: Александр Матросов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806489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50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5400" dirty="0" smtClean="0"/>
              <a:t>Какое государство напало на нашу страну 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33466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88640"/>
            <a:ext cx="6400800" cy="79208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 smtClean="0"/>
              <a:t>ОТВЕТ: Фашистская Германия.</a:t>
            </a:r>
            <a:endParaRPr lang="ru-RU" sz="3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064896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18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5400" dirty="0" smtClean="0"/>
              <a:t>Государственная награда за заслуги перед Родиной.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7752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32932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5400" dirty="0" smtClean="0"/>
              <a:t>ОТВЕТ: Медаль.</a:t>
            </a:r>
            <a:endParaRPr lang="ru-RU" sz="5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2060848"/>
            <a:ext cx="8953500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55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6000" dirty="0" smtClean="0"/>
              <a:t>Какое оружие называется женским именем?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6599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60648"/>
            <a:ext cx="6400800" cy="115212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800" dirty="0" smtClean="0"/>
              <a:t>ОТВЕТ: «Катюша»</a:t>
            </a:r>
            <a:endParaRPr lang="ru-RU" sz="4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20891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2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5400" dirty="0" smtClean="0"/>
              <a:t>Расскажите о родственниках воевавших на ВОВ.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6689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11256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7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6000" dirty="0" smtClean="0"/>
              <a:t>Назовите города-герои , которые вы знаете.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627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85698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1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4800" dirty="0" smtClean="0"/>
              <a:t>Как мы сейчас называем людей , прошедших войну и доживших до наших дней 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3825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16632"/>
            <a:ext cx="6400800" cy="136815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800" dirty="0" smtClean="0"/>
              <a:t>ОТВЕТ: Ветераны.</a:t>
            </a:r>
            <a:endParaRPr lang="ru-RU" sz="4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84976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0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</TotalTime>
  <Words>120</Words>
  <Application>Microsoft Office PowerPoint</Application>
  <PresentationFormat>Экран (4:3)</PresentationFormat>
  <Paragraphs>19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Подготовительная к школе группа комбинированной направленности «Звёздочки» МКДОУ детский сад №6 «Белоснежка» р.п.Карсун</vt:lpstr>
      <vt:lpstr>Сколько лет длилась Великая Отечественная война?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2020-02-17T16:54:43Z</dcterms:created>
  <dcterms:modified xsi:type="dcterms:W3CDTF">2020-02-18T17:23:59Z</dcterms:modified>
</cp:coreProperties>
</file>